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60" r:id="rId2"/>
    <p:sldId id="258" r:id="rId3"/>
    <p:sldId id="259" r:id="rId4"/>
    <p:sldId id="297" r:id="rId5"/>
    <p:sldId id="315" r:id="rId6"/>
    <p:sldId id="317" r:id="rId7"/>
    <p:sldId id="316" r:id="rId8"/>
    <p:sldId id="318" r:id="rId9"/>
    <p:sldId id="320" r:id="rId10"/>
    <p:sldId id="321" r:id="rId11"/>
    <p:sldId id="304" r:id="rId12"/>
    <p:sldId id="296" r:id="rId13"/>
    <p:sldId id="302" r:id="rId14"/>
    <p:sldId id="305" r:id="rId15"/>
    <p:sldId id="306" r:id="rId16"/>
    <p:sldId id="311" r:id="rId17"/>
    <p:sldId id="312" r:id="rId18"/>
    <p:sldId id="314" r:id="rId19"/>
    <p:sldId id="279" r:id="rId20"/>
    <p:sldId id="313" r:id="rId21"/>
    <p:sldId id="310" r:id="rId22"/>
    <p:sldId id="308" r:id="rId23"/>
    <p:sldId id="309" r:id="rId24"/>
    <p:sldId id="307" r:id="rId25"/>
    <p:sldId id="292" r:id="rId26"/>
    <p:sldId id="294" r:id="rId27"/>
    <p:sldId id="295" r:id="rId28"/>
    <p:sldId id="298" r:id="rId29"/>
    <p:sldId id="301" r:id="rId30"/>
    <p:sldId id="300" r:id="rId31"/>
    <p:sldId id="303" r:id="rId32"/>
    <p:sldId id="291" r:id="rId33"/>
    <p:sldId id="293" r:id="rId34"/>
    <p:sldId id="288" r:id="rId35"/>
    <p:sldId id="286" r:id="rId36"/>
    <p:sldId id="287" r:id="rId37"/>
    <p:sldId id="289" r:id="rId38"/>
    <p:sldId id="290" r:id="rId39"/>
    <p:sldId id="264" r:id="rId40"/>
    <p:sldId id="263" r:id="rId41"/>
    <p:sldId id="265" r:id="rId42"/>
    <p:sldId id="262" r:id="rId43"/>
    <p:sldId id="267" r:id="rId44"/>
    <p:sldId id="268" r:id="rId45"/>
    <p:sldId id="269" r:id="rId46"/>
    <p:sldId id="271" r:id="rId47"/>
    <p:sldId id="272" r:id="rId48"/>
    <p:sldId id="270" r:id="rId49"/>
    <p:sldId id="273" r:id="rId50"/>
    <p:sldId id="274" r:id="rId51"/>
    <p:sldId id="276" r:id="rId52"/>
    <p:sldId id="277" r:id="rId53"/>
    <p:sldId id="278" r:id="rId54"/>
    <p:sldId id="281" r:id="rId55"/>
    <p:sldId id="280" r:id="rId56"/>
    <p:sldId id="284" r:id="rId57"/>
    <p:sldId id="282" r:id="rId58"/>
    <p:sldId id="283" r:id="rId59"/>
    <p:sldId id="28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16"/>
            <p14:sldId id="318"/>
            <p14:sldId id="320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98.png"/><Relationship Id="rId10" Type="http://schemas.openxmlformats.org/officeDocument/2006/relationships/image" Target="../media/image106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9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4.png"/><Relationship Id="rId5" Type="http://schemas.openxmlformats.org/officeDocument/2006/relationships/image" Target="../media/image110.png"/><Relationship Id="rId10" Type="http://schemas.openxmlformats.org/officeDocument/2006/relationships/image" Target="../media/image113.png"/><Relationship Id="rId4" Type="http://schemas.openxmlformats.org/officeDocument/2006/relationships/image" Target="../media/image101.png"/><Relationship Id="rId9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16.png"/><Relationship Id="rId7" Type="http://schemas.openxmlformats.org/officeDocument/2006/relationships/image" Target="../media/image1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4.png"/><Relationship Id="rId10" Type="http://schemas.openxmlformats.org/officeDocument/2006/relationships/image" Target="../media/image120.png"/><Relationship Id="rId4" Type="http://schemas.openxmlformats.org/officeDocument/2006/relationships/image" Target="../media/image109.png"/><Relationship Id="rId9" Type="http://schemas.openxmlformats.org/officeDocument/2006/relationships/image" Target="../media/image1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2.png"/><Relationship Id="rId7" Type="http://schemas.openxmlformats.org/officeDocument/2006/relationships/image" Target="../media/image123.png"/><Relationship Id="rId12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25.png"/><Relationship Id="rId5" Type="http://schemas.openxmlformats.org/officeDocument/2006/relationships/image" Target="../media/image114.png"/><Relationship Id="rId10" Type="http://schemas.openxmlformats.org/officeDocument/2006/relationships/image" Target="../media/image118.png"/><Relationship Id="rId4" Type="http://schemas.openxmlformats.org/officeDocument/2006/relationships/image" Target="../media/image109.png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52.png"/><Relationship Id="rId18" Type="http://schemas.openxmlformats.org/officeDocument/2006/relationships/image" Target="../media/image156.png"/><Relationship Id="rId3" Type="http://schemas.openxmlformats.org/officeDocument/2006/relationships/image" Target="../media/image145.png"/><Relationship Id="rId7" Type="http://schemas.openxmlformats.org/officeDocument/2006/relationships/image" Target="../media/image147.png"/><Relationship Id="rId12" Type="http://schemas.openxmlformats.org/officeDocument/2006/relationships/image" Target="../media/image151.png"/><Relationship Id="rId17" Type="http://schemas.openxmlformats.org/officeDocument/2006/relationships/image" Target="../media/image15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50.png"/><Relationship Id="rId5" Type="http://schemas.openxmlformats.org/officeDocument/2006/relationships/image" Target="../media/image139.png"/><Relationship Id="rId15" Type="http://schemas.openxmlformats.org/officeDocument/2006/relationships/image" Target="../media/image140.png"/><Relationship Id="rId10" Type="http://schemas.openxmlformats.org/officeDocument/2006/relationships/image" Target="../media/image149.png"/><Relationship Id="rId4" Type="http://schemas.openxmlformats.org/officeDocument/2006/relationships/image" Target="../media/image146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openxmlformats.org/officeDocument/2006/relationships/image" Target="../media/image138.png"/><Relationship Id="rId12" Type="http://schemas.openxmlformats.org/officeDocument/2006/relationships/image" Target="../media/image16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5.png"/><Relationship Id="rId5" Type="http://schemas.openxmlformats.org/officeDocument/2006/relationships/image" Target="../media/image160.png"/><Relationship Id="rId10" Type="http://schemas.openxmlformats.org/officeDocument/2006/relationships/image" Target="../media/image164.png"/><Relationship Id="rId4" Type="http://schemas.openxmlformats.org/officeDocument/2006/relationships/image" Target="../media/image159.png"/><Relationship Id="rId9" Type="http://schemas.openxmlformats.org/officeDocument/2006/relationships/image" Target="../media/image1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4.png"/><Relationship Id="rId7" Type="http://schemas.openxmlformats.org/officeDocument/2006/relationships/image" Target="../media/image21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Relationship Id="rId9" Type="http://schemas.openxmlformats.org/officeDocument/2006/relationships/image" Target="../media/image1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90.png"/><Relationship Id="rId7" Type="http://schemas.openxmlformats.org/officeDocument/2006/relationships/image" Target="../media/image280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20.png"/><Relationship Id="rId5" Type="http://schemas.openxmlformats.org/officeDocument/2006/relationships/image" Target="../media/image278.png"/><Relationship Id="rId10" Type="http://schemas.openxmlformats.org/officeDocument/2006/relationships/image" Target="../media/image222.png"/><Relationship Id="rId4" Type="http://schemas.openxmlformats.org/officeDocument/2006/relationships/image" Target="../media/image291.png"/><Relationship Id="rId9" Type="http://schemas.openxmlformats.org/officeDocument/2006/relationships/image" Target="../media/image28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9484EC7-75B5-39D7-8498-24EB51744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99" y="2052813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1C09C8-ED3F-F620-F237-D11715CBBAA3}"/>
              </a:ext>
            </a:extLst>
          </p:cNvPr>
          <p:cNvSpPr/>
          <p:nvPr/>
        </p:nvSpPr>
        <p:spPr>
          <a:xfrm>
            <a:off x="2776598" y="234182"/>
            <a:ext cx="2615096" cy="410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Pure L and H are wrong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ADB065B-2FAA-04A9-9F16-7E32B8CC4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280" y="2071459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BF04F31-C95E-9528-D35B-580525AB5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657" y="2072718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908917F9-45C8-B2C4-D738-2B33456D1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41" y="3595371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2FB5AC6A-4AC6-0D5A-3495-90FECBEBA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80" y="3602454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705FE144-4660-A126-A278-056EA72A1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139" y="3607056"/>
            <a:ext cx="1897052" cy="169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>
            <a:extLst>
              <a:ext uri="{FF2B5EF4-FFF2-40B4-BE49-F238E27FC236}">
                <a16:creationId xmlns:a16="http://schemas.microsoft.com/office/drawing/2014/main" id="{20BEB676-310F-E498-C1FE-98A6951E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75" y="5164204"/>
            <a:ext cx="1897052" cy="169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>
            <a:extLst>
              <a:ext uri="{FF2B5EF4-FFF2-40B4-BE49-F238E27FC236}">
                <a16:creationId xmlns:a16="http://schemas.microsoft.com/office/drawing/2014/main" id="{A4224871-A00C-7DAD-F5F8-335D35E44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80" y="5176632"/>
            <a:ext cx="1897052" cy="169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>
            <a:extLst>
              <a:ext uri="{FF2B5EF4-FFF2-40B4-BE49-F238E27FC236}">
                <a16:creationId xmlns:a16="http://schemas.microsoft.com/office/drawing/2014/main" id="{F5A95A5E-9C92-BC05-F670-BB10304A8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54" y="5150187"/>
            <a:ext cx="1926670" cy="172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13528</TotalTime>
  <Words>1130</Words>
  <Application>Microsoft Office PowerPoint</Application>
  <PresentationFormat>Widescreen</PresentationFormat>
  <Paragraphs>336</Paragraphs>
  <Slides>59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151</cp:revision>
  <dcterms:created xsi:type="dcterms:W3CDTF">2022-07-26T19:04:22Z</dcterms:created>
  <dcterms:modified xsi:type="dcterms:W3CDTF">2023-04-07T03:35:53Z</dcterms:modified>
</cp:coreProperties>
</file>